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07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6396-FDBB-414F-BD90-416997C5907E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EF96-1EAF-44DE-B205-B182D118B7B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6396-FDBB-414F-BD90-416997C5907E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EF96-1EAF-44DE-B205-B182D118B7B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6396-FDBB-414F-BD90-416997C5907E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EF96-1EAF-44DE-B205-B182D118B7B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6396-FDBB-414F-BD90-416997C5907E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EF96-1EAF-44DE-B205-B182D118B7B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6396-FDBB-414F-BD90-416997C5907E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EF96-1EAF-44DE-B205-B182D118B7B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6396-FDBB-414F-BD90-416997C5907E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EF96-1EAF-44DE-B205-B182D118B7B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6396-FDBB-414F-BD90-416997C5907E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EF96-1EAF-44DE-B205-B182D118B7B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6396-FDBB-414F-BD90-416997C5907E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EF96-1EAF-44DE-B205-B182D118B7B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6396-FDBB-414F-BD90-416997C5907E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EF96-1EAF-44DE-B205-B182D118B7B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6396-FDBB-414F-BD90-416997C5907E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EF96-1EAF-44DE-B205-B182D118B7B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6396-FDBB-414F-BD90-416997C5907E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EF96-1EAF-44DE-B205-B182D118B7B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66396-FDBB-414F-BD90-416997C5907E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1EF96-1EAF-44DE-B205-B182D118B7B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C:\Users\takamatsushi\Desktop\fujidanaconcert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738" y="0"/>
            <a:ext cx="6464524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takamatsushi</dc:creator>
  <cp:lastModifiedBy>takamatsushi</cp:lastModifiedBy>
  <cp:revision>1</cp:revision>
  <dcterms:created xsi:type="dcterms:W3CDTF">2016-04-19T02:28:32Z</dcterms:created>
  <dcterms:modified xsi:type="dcterms:W3CDTF">2016-04-19T02:29:48Z</dcterms:modified>
</cp:coreProperties>
</file>